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96" autoAdjust="0"/>
  </p:normalViewPr>
  <p:slideViewPr>
    <p:cSldViewPr>
      <p:cViewPr varScale="1">
        <p:scale>
          <a:sx n="104" d="100"/>
          <a:sy n="104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772400" cy="4615843"/>
          </a:xfrm>
        </p:spPr>
        <p:txBody>
          <a:bodyPr>
            <a:noAutofit/>
          </a:bodyPr>
          <a:lstStyle/>
          <a:p>
            <a:pPr algn="ctr"/>
            <a:r>
              <a:rPr lang="en-US" sz="9600" i="1" dirty="0" smtClean="0"/>
              <a:t>Britain</a:t>
            </a:r>
            <a:r>
              <a:rPr lang="ru-RU" sz="9600" i="1" dirty="0" smtClean="0"/>
              <a:t>’</a:t>
            </a:r>
            <a:r>
              <a:rPr lang="en-US" sz="9600" i="1" dirty="0" smtClean="0"/>
              <a:t>s Young Consumers</a:t>
            </a:r>
            <a:endParaRPr lang="ru-RU" sz="9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4525963"/>
          </a:xfrm>
        </p:spPr>
        <p:txBody>
          <a:bodyPr>
            <a:normAutofit/>
          </a:bodyPr>
          <a:lstStyle/>
          <a:p>
            <a:r>
              <a:rPr lang="ru-RU" sz="8000" dirty="0" smtClean="0"/>
              <a:t>Иметь возможность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571636"/>
          </a:xfrm>
        </p:spPr>
        <p:txBody>
          <a:bodyPr>
            <a:normAutofit/>
          </a:bodyPr>
          <a:lstStyle/>
          <a:p>
            <a:r>
              <a:rPr lang="en-US" sz="9600" dirty="0" smtClean="0"/>
              <a:t>Afford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КОЛИЧЕСТВО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AMOUNT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>
            <a:normAutofit lnSpcReduction="10000"/>
          </a:bodyPr>
          <a:lstStyle/>
          <a:p>
            <a:r>
              <a:rPr lang="ru-RU" sz="6600" dirty="0" smtClean="0"/>
              <a:t>ИМЕЮЩИЙ НАИБОЛЬШИЙ СПРОС, БЕСТСЕЛЛЕР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BEST SELLER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СЧЕТ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BILL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ЗАНИМТЬ,</a:t>
            </a:r>
          </a:p>
          <a:p>
            <a:r>
              <a:rPr lang="ru-RU" sz="6600" dirty="0" smtClean="0"/>
              <a:t>ОДАЛЖИВАТЬ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BORROW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ИГРОВАЯ ПРИСТАВКА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CONSOLE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ПОТРЕБИТЕЛЬ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CONSUMER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ДОСТАВЛЯТЬ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DELIVER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ЗАРАБАТЫВАТЬ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EARN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ПЛАТА ЗА ПРОЕЗД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FARE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ДОМАШНИЕ ОБЯЗАННОСТИ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HOUSEHOLD CHORES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ВКЛЮЧАТЬ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INVOLVE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ДАВАТЬ ВЗАЙМЫ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LEND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КАРМАНЫЕ ДЕНЬГИ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POCKET MONEY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РОЗНИЧНЫЙ ТОРГОВЕЦ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RETAILER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ПОДАВЕЦ-КОНСУЛЬТАНТ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SALES ASSISTANT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БЕРЕЖЛИВЫЙ ЧЕЛОВЕК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SAVER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ПОХОД ПО МАГАЗИНАМ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SHOPPING SPREE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РАСТОЧИТЕЛЬ, ТРАНЖИР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SPENDER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КРЕДИТ НА ОБУЧЕНИЕ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STUDENT LOAN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КОПИТЬ, СКОПИТЬ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SAVE UP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ОПЛАТА ЧЕКОМ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BY CHEQUE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00306"/>
            <a:ext cx="8229600" cy="3792737"/>
          </a:xfrm>
        </p:spPr>
        <p:txBody>
          <a:bodyPr/>
          <a:lstStyle/>
          <a:p>
            <a:r>
              <a:rPr lang="ru-RU" sz="6600" dirty="0" smtClean="0"/>
              <a:t>ОПЛАТА КРЕДИТНОЙ КАРТОЧКОЙ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BY CREDIT CARD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ТРАТИТЬ БОЛЬШЕ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BIG DEEP IN ONE’S POCKET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НАЛИЧНЫМИ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IN CASH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СВОДИТЬ КОНЦЫ С КОНЦАМИ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MAKE ENDS MEET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104</Words>
  <PresentationFormat>Экран (4:3)</PresentationFormat>
  <Paragraphs>54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Britain’s Young Consumers</vt:lpstr>
      <vt:lpstr>Afford </vt:lpstr>
      <vt:lpstr>AMOUNT </vt:lpstr>
      <vt:lpstr>BEST SELLER  </vt:lpstr>
      <vt:lpstr>BILL  </vt:lpstr>
      <vt:lpstr>BORROW  </vt:lpstr>
      <vt:lpstr>CONSOLE </vt:lpstr>
      <vt:lpstr>CONSUMER  </vt:lpstr>
      <vt:lpstr>DELIVER  </vt:lpstr>
      <vt:lpstr>EARN  </vt:lpstr>
      <vt:lpstr>FARE  </vt:lpstr>
      <vt:lpstr>HOUSEHOLD CHORES </vt:lpstr>
      <vt:lpstr>INVOLVE  </vt:lpstr>
      <vt:lpstr>LEND  </vt:lpstr>
      <vt:lpstr>POCKET MONEY </vt:lpstr>
      <vt:lpstr>RETAILER  </vt:lpstr>
      <vt:lpstr>SALES ASSISTANT  </vt:lpstr>
      <vt:lpstr>SAVER  </vt:lpstr>
      <vt:lpstr>SHOPPING SPREE   </vt:lpstr>
      <vt:lpstr>SPENDER   </vt:lpstr>
      <vt:lpstr>STUDENT LOAN   </vt:lpstr>
      <vt:lpstr>SAVE UP   </vt:lpstr>
      <vt:lpstr>BY CHEQUE   </vt:lpstr>
      <vt:lpstr>BY CREDIT CARD   </vt:lpstr>
      <vt:lpstr>BIG DEEP IN ONE’S POCKET   </vt:lpstr>
      <vt:lpstr>IN CASH   </vt:lpstr>
      <vt:lpstr>MAKE ENDS MEET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Britain’s Young Consumers</dc:title>
  <dc:creator>Ксения</dc:creator>
  <cp:lastModifiedBy>Ксения</cp:lastModifiedBy>
  <cp:revision>9</cp:revision>
  <dcterms:created xsi:type="dcterms:W3CDTF">2017-02-07T16:11:46Z</dcterms:created>
  <dcterms:modified xsi:type="dcterms:W3CDTF">2017-02-07T17:52:06Z</dcterms:modified>
</cp:coreProperties>
</file>